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423C5-607C-3884-D75D-4BEDE5E3C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D17EF4-CF0E-D643-4507-658289758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4C26FB-09D5-7DB5-7CCB-E2DF6A06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FE927-D7DC-5D93-D7D1-854AC12E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B93504-5CA5-4F4E-FB94-29F39BF7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0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4165F-A914-EDBB-D17C-673FD241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3DFF7E-67A0-E53F-1C10-1F97C6C0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560A6-8E92-F822-FBF0-4AEBF236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52E13-7A7D-0653-34BA-45AC709B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7F09C-917B-9739-0EC2-8005343A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3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4EAAE0-B440-EFB9-F6F8-F28ADFB26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F827F-85E2-DD08-72A5-33FDCEC4D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D57A9-F9B1-3DD2-4B2A-E851FDC1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3DBA3E-9B98-D7F5-209D-27CF2B13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01E62F-0030-A175-955D-8B36327D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6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39343-CF11-B656-4B24-FC369844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44AAC-A652-2E13-B0A1-2834745D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F108D-213A-2B63-7584-8CAD4C26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73C2B-47CF-FBD1-382A-86BFC4A9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03BD6-B108-A608-A17F-3C06BA0B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38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1CA7A-3C4D-6C36-548C-259BF6E1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0B4E3-E903-79D8-6B1D-47A383A2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21E53-1EE8-C06E-00BE-0FDB034F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0F5F0-F0D2-04F0-0485-56B6475D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C6584-759E-C479-FFB5-9B7D9ECD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70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30B43-2EB7-3EDB-602D-AADCA891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43DF1-7003-BA6F-457A-B1B7F5C0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F92849-EF3E-C5C8-A6A9-A03539788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698409-2CF3-3A8B-F6E1-56D7FC95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50E357-7763-6F29-9F79-22BC8DCA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9E0DC-39DE-32C5-286F-AE0FDFE8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6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4674B-4E59-0B7D-8B19-48639BF13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F3D5BA-5258-C5D9-4D90-4D6B2CD0B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B888DB-B6C9-2BB6-B234-9355C17C6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75361F-C3B9-C92E-6122-830269BA2E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D11EA-B8A1-64F8-7756-2DEC6C592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13F88B-3D43-DA03-43A9-59A62427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57E708-7187-01CA-9B99-8DAAD4E8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5EF570-57E3-8612-FF50-867EDB26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2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9C88A-96C7-87E6-E9FF-8FAF2052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8C44B8-C3C4-94E3-A4BC-4939C24E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1801EA-3DB4-9176-75F0-709165B7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3FB4AA-39A2-530A-9592-88D9D8C4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C005DF-FB16-4FB1-25DE-73FAF43E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59DD08-8292-21E0-EB1E-972F3F8E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8754A7-D2CE-6003-5317-16AC82AB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3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FE2F1-1F63-4FB9-180C-BEE9DCDA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F16DB-620E-5725-CC1F-FCAA3D0EE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2FD6A6-2075-B4B0-EC72-90DCD12D7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D770C-720A-3DCE-D6F9-06D28B5F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A46AAB-B2AA-4A6D-F25D-F7B7EB0F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232B11-D8B6-0D0F-6FB1-7A1A9547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84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36DA2-5614-314E-D98F-FAD3278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3BAF7C-734C-1B84-9F3C-5EC3ADA5B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AFF692-7B0F-F105-9DC4-D7E2BE72D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92C5C3-1479-E00E-792A-24E8E9D9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9F3AE1-EA6E-384E-CB73-1871819D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75AB7-7BB6-6C85-B200-02C5F80A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44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B349F4-F015-3BC6-8DFD-4AB9DAC9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A3319-8D40-D667-EF7C-815B75978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9564B-AC77-47F9-40A5-FBA4190BB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04166-D10F-4AC1-A25D-60356DF3AC35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CFBEEA-4D75-17D2-0EA3-EA788328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49F71-DEBA-B1D4-DDA6-B25CBA42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8798B-2A49-4814-8656-0EDF1619D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5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0A63CE-EAB1-6E23-BC80-99A33ECA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9" y="109537"/>
            <a:ext cx="10153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5455-7D9D-46B3-7588-5CAF91ED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A1F519-FD71-1409-455B-06436774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1"/>
            <a:ext cx="12192000" cy="66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0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2D833-3E41-1A54-3945-72C3A246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9B4024-56EB-8051-D142-F20ED5CC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3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2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6F7B-38AF-CD9A-530E-BFBE53A19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AA91E4-7736-8AD1-0DA0-ADCFC5D6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11"/>
            <a:ext cx="12192000" cy="41273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4C452E-F461-E695-5ED2-C09624E96067}"/>
              </a:ext>
            </a:extLst>
          </p:cNvPr>
          <p:cNvSpPr txBox="1"/>
          <p:nvPr/>
        </p:nvSpPr>
        <p:spPr>
          <a:xfrm>
            <a:off x="1228165" y="4491318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一个块的大小是</a:t>
            </a:r>
            <a:r>
              <a:rPr lang="en-US" altLang="zh-CN"/>
              <a:t>64bit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41A0E-E843-CF6D-6F30-E8CD129D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BB7109-C605-C1D3-ED30-D6E6E5C6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1" y="80141"/>
            <a:ext cx="12192000" cy="655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17EB-1AAB-C455-E0A5-2D2399DF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87D1AA-E585-BE94-C170-BE6CCDA5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0" y="65274"/>
            <a:ext cx="11258550" cy="50958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5049DE-CE6D-46BE-C910-5252C5965A21}"/>
              </a:ext>
            </a:extLst>
          </p:cNvPr>
          <p:cNvSpPr txBox="1"/>
          <p:nvPr/>
        </p:nvSpPr>
        <p:spPr>
          <a:xfrm>
            <a:off x="995082" y="5029200"/>
            <a:ext cx="63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关注内循环。</a:t>
            </a:r>
          </a:p>
        </p:txBody>
      </p:sp>
    </p:spTree>
    <p:extLst>
      <p:ext uri="{BB962C8B-B14F-4D97-AF65-F5344CB8AC3E}">
        <p14:creationId xmlns:p14="http://schemas.microsoft.com/office/powerpoint/2010/main" val="306138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D91-30BE-A244-44ED-A98AF307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A680A9-C6F0-2842-D1FC-5C5EAE15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143"/>
            <a:ext cx="12192000" cy="49714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4B1BE5-58BE-9BA6-D796-79E7443B8DC2}"/>
              </a:ext>
            </a:extLst>
          </p:cNvPr>
          <p:cNvSpPr txBox="1"/>
          <p:nvPr/>
        </p:nvSpPr>
        <p:spPr>
          <a:xfrm>
            <a:off x="797859" y="5979459"/>
            <a:ext cx="37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  <a:r>
              <a:rPr lang="zh-CN" altLang="en-US"/>
              <a:t>是列访问。</a:t>
            </a:r>
          </a:p>
        </p:txBody>
      </p:sp>
    </p:spTree>
    <p:extLst>
      <p:ext uri="{BB962C8B-B14F-4D97-AF65-F5344CB8AC3E}">
        <p14:creationId xmlns:p14="http://schemas.microsoft.com/office/powerpoint/2010/main" val="295506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6CDA-D198-8599-5979-9A2CB5F9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70EE1B-09C6-F4AC-18FE-7C47B029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-366130"/>
            <a:ext cx="12192000" cy="644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108A4-0B68-32FF-FA0E-10AAA06A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33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C0AF7-6F70-672D-1F2E-82BBF81F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2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40338-D3D6-807F-6377-82888521B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87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E85-747D-7613-728B-B9BCC3F9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91AE07-ACCB-98A5-10C2-4B317B0A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16346" cy="32119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A509FD-F7EF-2422-313C-631ED1F25463}"/>
              </a:ext>
            </a:extLst>
          </p:cNvPr>
          <p:cNvSpPr txBox="1"/>
          <p:nvPr/>
        </p:nvSpPr>
        <p:spPr>
          <a:xfrm>
            <a:off x="591670" y="3646072"/>
            <a:ext cx="698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Sram</a:t>
            </a:r>
            <a:r>
              <a:rPr lang="zh-CN" altLang="en-US"/>
              <a:t>更小，快，价格高。</a:t>
            </a:r>
            <a:endParaRPr lang="en-US" altLang="zh-CN"/>
          </a:p>
          <a:p>
            <a:r>
              <a:rPr lang="en-US" altLang="zh-CN"/>
              <a:t>Rom</a:t>
            </a:r>
            <a:r>
              <a:rPr lang="zh-CN" altLang="en-US"/>
              <a:t>断电也能存储数据。</a:t>
            </a:r>
          </a:p>
        </p:txBody>
      </p:sp>
    </p:spTree>
    <p:extLst>
      <p:ext uri="{BB962C8B-B14F-4D97-AF65-F5344CB8AC3E}">
        <p14:creationId xmlns:p14="http://schemas.microsoft.com/office/powerpoint/2010/main" val="72495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974A-704D-9736-5C62-DE83DD7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1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BA0F-FEA0-2112-7C95-AACA12FC2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8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93B43-DE98-9945-8831-BECE23A38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C1DDCE-FF24-143E-75C7-C6DD531D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0012"/>
            <a:ext cx="11449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7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83B5-CED5-6AAA-625E-07D5A1C3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D5DE7-6E55-CF0F-A1FA-4753FC5D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0" y="0"/>
            <a:ext cx="10757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9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1D13-2AA1-36A1-D173-05CBCA10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570B8D-B774-288B-50C5-9FD30B0A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414337"/>
            <a:ext cx="121824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46397-C6D2-A31A-D0F5-005481E7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0F1B21-6BC2-D377-1631-016B291A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72"/>
            <a:ext cx="9968753" cy="53719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59BD31-F930-65CB-E10B-A7DF94BC8B7E}"/>
              </a:ext>
            </a:extLst>
          </p:cNvPr>
          <p:cNvSpPr txBox="1"/>
          <p:nvPr/>
        </p:nvSpPr>
        <p:spPr>
          <a:xfrm>
            <a:off x="672353" y="5934635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时间局限性，和空间局限性。</a:t>
            </a:r>
          </a:p>
        </p:txBody>
      </p:sp>
    </p:spTree>
    <p:extLst>
      <p:ext uri="{BB962C8B-B14F-4D97-AF65-F5344CB8AC3E}">
        <p14:creationId xmlns:p14="http://schemas.microsoft.com/office/powerpoint/2010/main" val="374796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1BF73-440A-A5B3-4441-6B8BCE79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F18AEB-DDB4-F294-951B-89EF678B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15" y="139232"/>
            <a:ext cx="11191875" cy="5324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D041FF-9D66-5DBB-FBA7-258FA509B09B}"/>
              </a:ext>
            </a:extLst>
          </p:cNvPr>
          <p:cNvSpPr txBox="1"/>
          <p:nvPr/>
        </p:nvSpPr>
        <p:spPr>
          <a:xfrm>
            <a:off x="860612" y="5880847"/>
            <a:ext cx="456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利用好局部性。</a:t>
            </a:r>
          </a:p>
        </p:txBody>
      </p:sp>
    </p:spTree>
    <p:extLst>
      <p:ext uri="{BB962C8B-B14F-4D97-AF65-F5344CB8AC3E}">
        <p14:creationId xmlns:p14="http://schemas.microsoft.com/office/powerpoint/2010/main" val="153298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F8E6-145A-B5C0-4CFE-AC8FB2BD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CEBF35-3882-B188-8C41-33084B04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0" y="0"/>
            <a:ext cx="9635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5C62-D14E-6852-2AF9-E883F5338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2684F7-5365-DF26-CA7A-AE044985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6" y="0"/>
            <a:ext cx="1157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44</Words>
  <Application>Microsoft Office PowerPoint</Application>
  <PresentationFormat>宽屏</PresentationFormat>
  <Paragraphs>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2024-12-30T01:25:55Z</dcterms:created>
  <dcterms:modified xsi:type="dcterms:W3CDTF">2024-12-30T06:22:50Z</dcterms:modified>
</cp:coreProperties>
</file>